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3" r:id="rId2"/>
  </p:sldIdLst>
  <p:sldSz cx="12192000" cy="6858000"/>
  <p:notesSz cx="6797675" cy="9926638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202F"/>
    <a:srgbClr val="6468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B545CD-5D5C-448B-A5A2-17F395B32EC5}" v="6" dt="2021-09-15T12:10:17.2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90" d="100"/>
          <a:sy n="90" d="100"/>
        </p:scale>
        <p:origin x="3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118C84-0FC8-45AF-BBAE-13A4FC98D5EC}" type="datetimeFigureOut">
              <a:rPr lang="da-DK" smtClean="0"/>
              <a:t>07-03-2024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FDC1C-B90F-42A7-8228-CBB967F8B6A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45219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Brug dette navneskilt hvor der er BNI-logo i toppen af rammen, men ellers neutral.</a:t>
            </a:r>
          </a:p>
          <a:p>
            <a:endParaRPr lang="da-DK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a-DK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Klip efter de yderste stiplede linjer, og fold ind efter de midterste, så passer skiltet som fod i hose i de eksisterende holdere 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EFDC1C-B90F-42A7-8228-CBB967F8B6A7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60736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E04D6D-F6BB-4797-99E9-F113CCD716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A8DE673C-0C2A-4DDB-AF29-61C3B3C648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A7C723D-5BAC-4A87-9B9F-453265345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D787A-8A1F-4970-BC24-33AE35607BCD}" type="datetimeFigureOut">
              <a:rPr lang="da-DK" smtClean="0"/>
              <a:t>07-03-2024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B4C9408-93CC-4744-AF3C-548664B5F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D46DD76-DD4B-4006-9D07-B55B53A41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849FD-33A0-451A-90F7-960BA0605D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1960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FC2A5A-2003-4956-8382-E93304116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A25BED9C-DA53-4621-B50A-0543C5ED38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BAECE56-5358-4CCF-BC09-9A9EC39AA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D787A-8A1F-4970-BC24-33AE35607BCD}" type="datetimeFigureOut">
              <a:rPr lang="da-DK" smtClean="0"/>
              <a:t>07-03-2024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A1B7ACE-0319-4847-A64E-B80285F38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73D67EB3-F55C-48F9-A61E-6EACF1BA2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849FD-33A0-451A-90F7-960BA0605D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36429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213AB307-A130-45E5-9AB8-6772E4B50D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620EE02E-0369-4059-8085-16C7861F0E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47F6E75-4FCD-408C-98FF-E5AD899C7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D787A-8A1F-4970-BC24-33AE35607BCD}" type="datetimeFigureOut">
              <a:rPr lang="da-DK" smtClean="0"/>
              <a:t>07-03-2024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97492CE-374A-4BCC-9AC7-6A093BFBA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E3C7F09-BEFF-4E27-9CB1-CBBC4F828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849FD-33A0-451A-90F7-960BA0605D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19847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ACEE83-30FC-409B-BFDB-041DE7CD2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E83B2F1-C911-45AE-97F4-E4BC1B8188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572CB35-5D7C-4076-916A-FB4455BCB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D787A-8A1F-4970-BC24-33AE35607BCD}" type="datetimeFigureOut">
              <a:rPr lang="da-DK" smtClean="0"/>
              <a:t>07-03-2024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D92F73D-0691-4E5F-9885-041D62D64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88B5EAA-192F-48AC-9191-F7040777F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849FD-33A0-451A-90F7-960BA0605D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86841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FF42D7-F342-4AC8-852D-386E0EBA1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4B43E242-8860-40A8-A1F1-73B8A8E6FB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EE0330F-D026-4850-8177-171449943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D787A-8A1F-4970-BC24-33AE35607BCD}" type="datetimeFigureOut">
              <a:rPr lang="da-DK" smtClean="0"/>
              <a:t>07-03-2024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1E8A9FD-FB4F-4166-88F1-BC9FF089A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1565E7F-6128-45C9-8C8D-5C0447592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849FD-33A0-451A-90F7-960BA0605D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2500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D2A987-686A-4547-BAA5-2AA2655B9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A8F3A6A-FDEA-4D56-BD94-11DD526D41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D461E262-1FEF-473A-A698-4DB70729E7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9CE61D08-CCC9-4097-A207-EA3A6CC3A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D787A-8A1F-4970-BC24-33AE35607BCD}" type="datetimeFigureOut">
              <a:rPr lang="da-DK" smtClean="0"/>
              <a:t>07-03-2024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1959BE41-D046-443E-B888-FD6C10F54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1F3B61A1-0D07-46AD-8ACA-07C3EBE4B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849FD-33A0-451A-90F7-960BA0605D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62367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B8EBB7-5B49-481D-9824-EA65C8B55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CD5AA5B-6715-4D49-A390-F72793467E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DFCFA1EF-6136-4933-993D-7934836773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5F9D3D1C-6E0D-4E80-A7DA-572DEE91ED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79A6B7B8-4FFE-437F-9607-FF8E874B45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7B703266-C90D-4A89-8880-64F0E593B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D787A-8A1F-4970-BC24-33AE35607BCD}" type="datetimeFigureOut">
              <a:rPr lang="da-DK" smtClean="0"/>
              <a:t>07-03-2024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85AD0BDA-1131-4A6D-8295-F28D26E2E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0A6E763A-4F42-4753-800B-2FBBB589A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849FD-33A0-451A-90F7-960BA0605D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92138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718E07-7553-4942-8538-B4A09B66D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D7488360-230A-4693-A4A2-439B88A2D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D787A-8A1F-4970-BC24-33AE35607BCD}" type="datetimeFigureOut">
              <a:rPr lang="da-DK" smtClean="0"/>
              <a:t>07-03-2024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30EA3B2A-FE85-4534-BA90-8C537E5D6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5A8A0EF4-2392-4B56-82AC-4A757B131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849FD-33A0-451A-90F7-960BA0605D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24266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5FEFD15D-EE33-41AE-AC6F-C5C7576B3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D787A-8A1F-4970-BC24-33AE35607BCD}" type="datetimeFigureOut">
              <a:rPr lang="da-DK" smtClean="0"/>
              <a:t>07-03-2024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3F4027A6-5443-4489-8676-51C510C43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E5739D97-C0C8-43C4-A3E9-2D17F3AEA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849FD-33A0-451A-90F7-960BA0605D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9662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13A408-919A-4D5B-B0CF-382CED5FA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6FD9F81-A843-400D-BC62-F446BA650E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61886FC7-51C7-44BD-9844-45A5F3E003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2BFF1954-52D2-48AC-B7C8-10554822D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D787A-8A1F-4970-BC24-33AE35607BCD}" type="datetimeFigureOut">
              <a:rPr lang="da-DK" smtClean="0"/>
              <a:t>07-03-2024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00C75379-4E0C-401C-8912-24EC020C3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F162E9B-B544-45E3-BB29-97C4FF6A5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849FD-33A0-451A-90F7-960BA0605D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11312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8A7D8E-55E7-4A24-A71A-2BBF6757D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386AB4A5-0EA5-404A-8D74-137A2D49A8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215609AC-35AB-4C3D-893B-C2640649DB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829CC76C-7576-4FA6-85FD-0F8788781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D787A-8A1F-4970-BC24-33AE35607BCD}" type="datetimeFigureOut">
              <a:rPr lang="da-DK" smtClean="0"/>
              <a:t>07-03-2024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A178B233-4A25-4BE2-A523-104C2D7E1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52AA16DF-461E-4723-B261-4B48326F1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849FD-33A0-451A-90F7-960BA0605D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78799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06523E5C-79E4-4B30-9F73-746508400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F9F8F794-2CD8-4AAD-B6DE-DD1F94DBD6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9A72928-D469-4AF9-BEBD-7DD88C3C46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AD787A-8A1F-4970-BC24-33AE35607BCD}" type="datetimeFigureOut">
              <a:rPr lang="da-DK" smtClean="0"/>
              <a:t>07-03-2024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39CEF3A-C73B-4035-A08B-EA3D74CC69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1D2D7EB-CC9B-497D-9E45-F576B35679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4849FD-33A0-451A-90F7-960BA0605D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67428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e 5">
            <a:extLst>
              <a:ext uri="{FF2B5EF4-FFF2-40B4-BE49-F238E27FC236}">
                <a16:creationId xmlns:a16="http://schemas.microsoft.com/office/drawing/2014/main" id="{B0DD7B5A-42E9-499C-849B-0A8FDD60FBFA}"/>
              </a:ext>
            </a:extLst>
          </p:cNvPr>
          <p:cNvGrpSpPr/>
          <p:nvPr/>
        </p:nvGrpSpPr>
        <p:grpSpPr>
          <a:xfrm>
            <a:off x="426719" y="2255520"/>
            <a:ext cx="11260185" cy="2464526"/>
            <a:chOff x="426719" y="2255520"/>
            <a:chExt cx="11260185" cy="2464526"/>
          </a:xfrm>
        </p:grpSpPr>
        <p:sp>
          <p:nvSpPr>
            <p:cNvPr id="2" name="Rektangel 1">
              <a:extLst>
                <a:ext uri="{FF2B5EF4-FFF2-40B4-BE49-F238E27FC236}">
                  <a16:creationId xmlns:a16="http://schemas.microsoft.com/office/drawing/2014/main" id="{0DB060D9-B557-44BE-A248-91C5C85F6252}"/>
                </a:ext>
              </a:extLst>
            </p:cNvPr>
            <p:cNvSpPr/>
            <p:nvPr/>
          </p:nvSpPr>
          <p:spPr>
            <a:xfrm>
              <a:off x="4180114" y="2255520"/>
              <a:ext cx="3753395" cy="2464526"/>
            </a:xfrm>
            <a:prstGeom prst="rect">
              <a:avLst/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7" name="Tekstfelt 6">
              <a:extLst>
                <a:ext uri="{FF2B5EF4-FFF2-40B4-BE49-F238E27FC236}">
                  <a16:creationId xmlns:a16="http://schemas.microsoft.com/office/drawing/2014/main" id="{61964E57-7D42-401A-92D1-82E7512391E4}"/>
                </a:ext>
              </a:extLst>
            </p:cNvPr>
            <p:cNvSpPr txBox="1"/>
            <p:nvPr/>
          </p:nvSpPr>
          <p:spPr>
            <a:xfrm>
              <a:off x="4255188" y="2751139"/>
              <a:ext cx="36032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a-DK" sz="3600" b="1" dirty="0">
                  <a:latin typeface="HelveticaNeueLT Std" panose="020B0604020202020204" pitchFamily="34" charset="0"/>
                </a:rPr>
                <a:t>Navn Navnesen</a:t>
              </a:r>
            </a:p>
          </p:txBody>
        </p:sp>
        <p:sp>
          <p:nvSpPr>
            <p:cNvPr id="9" name="Tekstfelt 8">
              <a:extLst>
                <a:ext uri="{FF2B5EF4-FFF2-40B4-BE49-F238E27FC236}">
                  <a16:creationId xmlns:a16="http://schemas.microsoft.com/office/drawing/2014/main" id="{F48A605B-E843-486A-A762-7A130C3B9B09}"/>
                </a:ext>
              </a:extLst>
            </p:cNvPr>
            <p:cNvSpPr txBox="1"/>
            <p:nvPr/>
          </p:nvSpPr>
          <p:spPr>
            <a:xfrm>
              <a:off x="4364816" y="3350495"/>
              <a:ext cx="33839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a-DK" sz="2400" b="1" kern="1600" spc="200" dirty="0">
                  <a:solidFill>
                    <a:srgbClr val="646870"/>
                  </a:solidFill>
                  <a:latin typeface="HelveticaNeueLT Std Lt" panose="020B0403020202020204" pitchFamily="34" charset="0"/>
                </a:rPr>
                <a:t>Speciale</a:t>
              </a:r>
            </a:p>
          </p:txBody>
        </p:sp>
        <p:sp>
          <p:nvSpPr>
            <p:cNvPr id="11" name="Tekstfelt 10">
              <a:extLst>
                <a:ext uri="{FF2B5EF4-FFF2-40B4-BE49-F238E27FC236}">
                  <a16:creationId xmlns:a16="http://schemas.microsoft.com/office/drawing/2014/main" id="{FA70EE69-6C6F-4112-906F-F1551B7FF86C}"/>
                </a:ext>
              </a:extLst>
            </p:cNvPr>
            <p:cNvSpPr txBox="1"/>
            <p:nvPr/>
          </p:nvSpPr>
          <p:spPr>
            <a:xfrm>
              <a:off x="4451065" y="3840595"/>
              <a:ext cx="32114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a-DK" sz="2400" b="1" dirty="0">
                  <a:solidFill>
                    <a:srgbClr val="C00000"/>
                  </a:solidFill>
                  <a:latin typeface="HelveticaNeueLT Std" panose="020B0604020202020204" pitchFamily="34" charset="0"/>
                </a:rPr>
                <a:t>Firmanavn</a:t>
              </a:r>
            </a:p>
          </p:txBody>
        </p:sp>
        <p:sp>
          <p:nvSpPr>
            <p:cNvPr id="3" name="Rektangel 2">
              <a:extLst>
                <a:ext uri="{FF2B5EF4-FFF2-40B4-BE49-F238E27FC236}">
                  <a16:creationId xmlns:a16="http://schemas.microsoft.com/office/drawing/2014/main" id="{13404A1B-C478-4900-9083-A4AB50769DD6}"/>
                </a:ext>
              </a:extLst>
            </p:cNvPr>
            <p:cNvSpPr/>
            <p:nvPr/>
          </p:nvSpPr>
          <p:spPr>
            <a:xfrm>
              <a:off x="7933509" y="2255520"/>
              <a:ext cx="3753395" cy="2464526"/>
            </a:xfrm>
            <a:prstGeom prst="rect">
              <a:avLst/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5" name="Rektangel 4">
              <a:extLst>
                <a:ext uri="{FF2B5EF4-FFF2-40B4-BE49-F238E27FC236}">
                  <a16:creationId xmlns:a16="http://schemas.microsoft.com/office/drawing/2014/main" id="{09EA0823-6D9F-4FA2-835C-7F128358BCBA}"/>
                </a:ext>
              </a:extLst>
            </p:cNvPr>
            <p:cNvSpPr/>
            <p:nvPr/>
          </p:nvSpPr>
          <p:spPr>
            <a:xfrm>
              <a:off x="426719" y="2255520"/>
              <a:ext cx="3753395" cy="2464526"/>
            </a:xfrm>
            <a:prstGeom prst="rect">
              <a:avLst/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</p:spTree>
    <p:extLst>
      <p:ext uri="{BB962C8B-B14F-4D97-AF65-F5344CB8AC3E}">
        <p14:creationId xmlns:p14="http://schemas.microsoft.com/office/powerpoint/2010/main" val="2511047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</TotalTime>
  <Words>46</Words>
  <Application>Microsoft Office PowerPoint</Application>
  <PresentationFormat>Widescreen</PresentationFormat>
  <Paragraphs>7</Paragraphs>
  <Slides>1</Slides>
  <Notes>1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HelveticaNeueLT Std</vt:lpstr>
      <vt:lpstr>HelveticaNeueLT Std Lt</vt:lpstr>
      <vt:lpstr>Office-tema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Peter Winther</dc:creator>
  <cp:lastModifiedBy>Peter Winther</cp:lastModifiedBy>
  <cp:revision>14</cp:revision>
  <cp:lastPrinted>2023-10-17T10:17:09Z</cp:lastPrinted>
  <dcterms:created xsi:type="dcterms:W3CDTF">2020-08-24T08:17:05Z</dcterms:created>
  <dcterms:modified xsi:type="dcterms:W3CDTF">2024-03-07T13:08:06Z</dcterms:modified>
</cp:coreProperties>
</file>