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2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/>
    <p:restoredTop sz="94658"/>
  </p:normalViewPr>
  <p:slideViewPr>
    <p:cSldViewPr snapToGrid="0">
      <p:cViewPr varScale="1">
        <p:scale>
          <a:sx n="76" d="100"/>
          <a:sy n="76" d="100"/>
        </p:scale>
        <p:origin x="27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825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059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091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109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819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448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034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1617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87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743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042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E4A6FA-0251-4149-9701-FDC4D42B9E60}" type="datetimeFigureOut">
              <a:rPr lang="da-DK" smtClean="0"/>
              <a:t>03.10.2024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8BF0A-CAD2-444F-AB88-4C3029B64C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170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tekst, Ansigt, menneske, skærmbillede&#10;&#10;Automatisk genereret beskrivelse">
            <a:extLst>
              <a:ext uri="{FF2B5EF4-FFF2-40B4-BE49-F238E27FC236}">
                <a16:creationId xmlns:a16="http://schemas.microsoft.com/office/drawing/2014/main" id="{676A4A41-0C82-D174-11D7-61AA8FEACB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799763" cy="1079976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450BE0B6-9E63-11E9-74DB-350CEE7DEC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8661" y="2733261"/>
            <a:ext cx="2454965" cy="695739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BDD126-2F82-2713-A440-4735309E95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21904" y="168965"/>
            <a:ext cx="7971183" cy="92433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3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MÅNEDENS BNI’ER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314AAA33-86FB-B31C-3643-3DB627CAB5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22502" y="786185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Navn Navnesen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57E7C4B-CFEF-ACD0-91BF-7956EAC32A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0116" y="8709992"/>
            <a:ext cx="5754757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Firma navn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8B1FCC24-F5B1-66FF-E4D7-3429603F79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58396" y="9875424"/>
            <a:ext cx="7098196" cy="755374"/>
          </a:xfrm>
          <a:prstGeom prst="rect">
            <a:avLst/>
          </a:prstGeom>
          <a:solidFill>
            <a:srgbClr val="CF20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Branche/Speciale</a:t>
            </a:r>
          </a:p>
        </p:txBody>
      </p:sp>
    </p:spTree>
    <p:extLst>
      <p:ext uri="{BB962C8B-B14F-4D97-AF65-F5344CB8AC3E}">
        <p14:creationId xmlns:p14="http://schemas.microsoft.com/office/powerpoint/2010/main" val="1918362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æsentation1" id="{A90C5674-A35E-8F48-896E-6406E7D5430E}" vid="{8AFD8A8D-7867-634F-8C5B-E287FA2681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</TotalTime>
  <Words>9</Words>
  <Application>Microsoft Macintosh PowerPoint</Application>
  <PresentationFormat>Brugerdefineret</PresentationFormat>
  <Paragraphs>4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 Neue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Fauerskov Madsen</dc:creator>
  <cp:lastModifiedBy>Nanna Fauerskov Madsen</cp:lastModifiedBy>
  <cp:revision>2</cp:revision>
  <dcterms:created xsi:type="dcterms:W3CDTF">2024-06-06T10:21:26Z</dcterms:created>
  <dcterms:modified xsi:type="dcterms:W3CDTF">2024-10-03T07:54:40Z</dcterms:modified>
</cp:coreProperties>
</file>