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2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58"/>
  </p:normalViewPr>
  <p:slideViewPr>
    <p:cSldViewPr snapToGrid="0">
      <p:cViewPr varScale="1">
        <p:scale>
          <a:sx n="76" d="100"/>
          <a:sy n="76" d="100"/>
        </p:scale>
        <p:origin x="27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82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59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9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109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819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448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34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61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7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743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04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17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Ansigt, menneske, skærmbillede&#10;&#10;Automatisk genereret beskrivelse">
            <a:extLst>
              <a:ext uri="{FF2B5EF4-FFF2-40B4-BE49-F238E27FC236}">
                <a16:creationId xmlns:a16="http://schemas.microsoft.com/office/drawing/2014/main" id="{676A4A41-0C82-D174-11D7-61AA8FEACB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99763" cy="1079976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50BE0B6-9E63-11E9-74DB-350CEE7DEC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8661" y="2733261"/>
            <a:ext cx="2454965" cy="695739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BDD126-2F82-2713-A440-4735309E9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1904" y="168965"/>
            <a:ext cx="7971183" cy="92433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SPECIEL INDSATS I TEAMET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14AAA33-86FB-B31C-3643-3DB627CAB5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22502" y="786185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Navn Navnesen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57E7C4B-CFEF-ACD0-91BF-7956EAC32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0116" y="870999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Firma navn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B1FCC24-F5B1-66FF-E4D7-3429603F7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58396" y="9875424"/>
            <a:ext cx="7098196" cy="755374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Branche/Speciale</a:t>
            </a:r>
          </a:p>
        </p:txBody>
      </p:sp>
    </p:spTree>
    <p:extLst>
      <p:ext uri="{BB962C8B-B14F-4D97-AF65-F5344CB8AC3E}">
        <p14:creationId xmlns:p14="http://schemas.microsoft.com/office/powerpoint/2010/main" val="3267266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æsentation1" id="{A90C5674-A35E-8F48-896E-6406E7D5430E}" vid="{8AFD8A8D-7867-634F-8C5B-E287FA2681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</TotalTime>
  <Words>11</Words>
  <Application>Microsoft Macintosh PowerPoint</Application>
  <PresentationFormat>Brugerdefineret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 Neue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Fauerskov Madsen</dc:creator>
  <cp:lastModifiedBy>Nanna Fauerskov Madsen</cp:lastModifiedBy>
  <cp:revision>2</cp:revision>
  <dcterms:created xsi:type="dcterms:W3CDTF">2024-06-06T10:21:26Z</dcterms:created>
  <dcterms:modified xsi:type="dcterms:W3CDTF">2024-10-03T07:55:25Z</dcterms:modified>
</cp:coreProperties>
</file>