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3441" r:id="rId2"/>
  </p:sldIdLst>
  <p:sldSz cx="7099300" cy="7099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4"/>
  </p:normalViewPr>
  <p:slideViewPr>
    <p:cSldViewPr snapToGrid="0">
      <p:cViewPr varScale="1">
        <p:scale>
          <a:sx n="117" d="100"/>
          <a:sy n="117" d="100"/>
        </p:scale>
        <p:origin x="28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448" y="1161854"/>
            <a:ext cx="6034405" cy="2471608"/>
          </a:xfrm>
        </p:spPr>
        <p:txBody>
          <a:bodyPr anchor="b"/>
          <a:lstStyle>
            <a:lvl1pPr algn="ctr">
              <a:defRPr sz="4658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7413" y="3728777"/>
            <a:ext cx="5324475" cy="1714020"/>
          </a:xfrm>
        </p:spPr>
        <p:txBody>
          <a:bodyPr/>
          <a:lstStyle>
            <a:lvl1pPr marL="0" indent="0" algn="ctr">
              <a:buNone/>
              <a:defRPr sz="1863"/>
            </a:lvl1pPr>
            <a:lvl2pPr marL="354970" indent="0" algn="ctr">
              <a:buNone/>
              <a:defRPr sz="1553"/>
            </a:lvl2pPr>
            <a:lvl3pPr marL="709940" indent="0" algn="ctr">
              <a:buNone/>
              <a:defRPr sz="1398"/>
            </a:lvl3pPr>
            <a:lvl4pPr marL="1064910" indent="0" algn="ctr">
              <a:buNone/>
              <a:defRPr sz="1242"/>
            </a:lvl4pPr>
            <a:lvl5pPr marL="1419880" indent="0" algn="ctr">
              <a:buNone/>
              <a:defRPr sz="1242"/>
            </a:lvl5pPr>
            <a:lvl6pPr marL="1774850" indent="0" algn="ctr">
              <a:buNone/>
              <a:defRPr sz="1242"/>
            </a:lvl6pPr>
            <a:lvl7pPr marL="2129820" indent="0" algn="ctr">
              <a:buNone/>
              <a:defRPr sz="1242"/>
            </a:lvl7pPr>
            <a:lvl8pPr marL="2484791" indent="0" algn="ctr">
              <a:buNone/>
              <a:defRPr sz="1242"/>
            </a:lvl8pPr>
            <a:lvl9pPr marL="2839761" indent="0" algn="ctr">
              <a:buNone/>
              <a:defRPr sz="1242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8187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67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80437" y="377972"/>
            <a:ext cx="1530787" cy="601632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8077" y="377972"/>
            <a:ext cx="4503618" cy="601632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972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D586FA4-FBF2-4332-BD92-04788C6B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96" y="0"/>
            <a:ext cx="6503709" cy="1093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486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514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380" y="1769897"/>
            <a:ext cx="6123146" cy="2953111"/>
          </a:xfrm>
        </p:spPr>
        <p:txBody>
          <a:bodyPr anchor="b"/>
          <a:lstStyle>
            <a:lvl1pPr>
              <a:defRPr sz="4658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80" y="4750946"/>
            <a:ext cx="6123146" cy="1552971"/>
          </a:xfrm>
        </p:spPr>
        <p:txBody>
          <a:bodyPr/>
          <a:lstStyle>
            <a:lvl1pPr marL="0" indent="0">
              <a:buNone/>
              <a:defRPr sz="1863">
                <a:solidFill>
                  <a:schemeClr val="tx1"/>
                </a:solidFill>
              </a:defRPr>
            </a:lvl1pPr>
            <a:lvl2pPr marL="354970" indent="0">
              <a:buNone/>
              <a:defRPr sz="1553">
                <a:solidFill>
                  <a:schemeClr val="tx1">
                    <a:tint val="75000"/>
                  </a:schemeClr>
                </a:solidFill>
              </a:defRPr>
            </a:lvl2pPr>
            <a:lvl3pPr marL="709940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491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4pPr>
            <a:lvl5pPr marL="141988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5pPr>
            <a:lvl6pPr marL="177485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6pPr>
            <a:lvl7pPr marL="2129820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7pPr>
            <a:lvl8pPr marL="248479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8pPr>
            <a:lvl9pPr marL="2839761" indent="0">
              <a:buNone/>
              <a:defRPr sz="12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335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8077" y="1889860"/>
            <a:ext cx="3017203" cy="450444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4020" y="1889860"/>
            <a:ext cx="3017203" cy="450444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771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377974"/>
            <a:ext cx="6123146" cy="137220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002" y="1740315"/>
            <a:ext cx="3003336" cy="852901"/>
          </a:xfr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002" y="2593216"/>
            <a:ext cx="3003336" cy="381423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94021" y="1740315"/>
            <a:ext cx="3018127" cy="852901"/>
          </a:xfrm>
        </p:spPr>
        <p:txBody>
          <a:bodyPr anchor="b"/>
          <a:lstStyle>
            <a:lvl1pPr marL="0" indent="0">
              <a:buNone/>
              <a:defRPr sz="1863" b="1"/>
            </a:lvl1pPr>
            <a:lvl2pPr marL="354970" indent="0">
              <a:buNone/>
              <a:defRPr sz="1553" b="1"/>
            </a:lvl2pPr>
            <a:lvl3pPr marL="709940" indent="0">
              <a:buNone/>
              <a:defRPr sz="1398" b="1"/>
            </a:lvl3pPr>
            <a:lvl4pPr marL="1064910" indent="0">
              <a:buNone/>
              <a:defRPr sz="1242" b="1"/>
            </a:lvl4pPr>
            <a:lvl5pPr marL="1419880" indent="0">
              <a:buNone/>
              <a:defRPr sz="1242" b="1"/>
            </a:lvl5pPr>
            <a:lvl6pPr marL="1774850" indent="0">
              <a:buNone/>
              <a:defRPr sz="1242" b="1"/>
            </a:lvl6pPr>
            <a:lvl7pPr marL="2129820" indent="0">
              <a:buNone/>
              <a:defRPr sz="1242" b="1"/>
            </a:lvl7pPr>
            <a:lvl8pPr marL="2484791" indent="0">
              <a:buNone/>
              <a:defRPr sz="1242" b="1"/>
            </a:lvl8pPr>
            <a:lvl9pPr marL="2839761" indent="0">
              <a:buNone/>
              <a:defRPr sz="1242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94021" y="2593216"/>
            <a:ext cx="3018127" cy="3814231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32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308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173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473287"/>
            <a:ext cx="2289709" cy="1656503"/>
          </a:xfrm>
        </p:spPr>
        <p:txBody>
          <a:bodyPr anchor="b"/>
          <a:lstStyle>
            <a:lvl1pPr>
              <a:defRPr sz="2484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127" y="1022169"/>
            <a:ext cx="3594021" cy="5045104"/>
          </a:xfrm>
        </p:spPr>
        <p:txBody>
          <a:bodyPr/>
          <a:lstStyle>
            <a:lvl1pPr>
              <a:defRPr sz="2484"/>
            </a:lvl1pPr>
            <a:lvl2pPr>
              <a:defRPr sz="2174"/>
            </a:lvl2pPr>
            <a:lvl3pPr>
              <a:defRPr sz="1863"/>
            </a:lvl3pPr>
            <a:lvl4pPr>
              <a:defRPr sz="1553"/>
            </a:lvl4pPr>
            <a:lvl5pPr>
              <a:defRPr sz="1553"/>
            </a:lvl5pPr>
            <a:lvl6pPr>
              <a:defRPr sz="1553"/>
            </a:lvl6pPr>
            <a:lvl7pPr>
              <a:defRPr sz="1553"/>
            </a:lvl7pPr>
            <a:lvl8pPr>
              <a:defRPr sz="1553"/>
            </a:lvl8pPr>
            <a:lvl9pPr>
              <a:defRPr sz="1553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129790"/>
            <a:ext cx="2289709" cy="3945699"/>
          </a:xfr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023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002" y="473287"/>
            <a:ext cx="2289709" cy="1656503"/>
          </a:xfrm>
        </p:spPr>
        <p:txBody>
          <a:bodyPr anchor="b"/>
          <a:lstStyle>
            <a:lvl1pPr>
              <a:defRPr sz="2484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8127" y="1022169"/>
            <a:ext cx="3594021" cy="5045104"/>
          </a:xfrm>
        </p:spPr>
        <p:txBody>
          <a:bodyPr anchor="t"/>
          <a:lstStyle>
            <a:lvl1pPr marL="0" indent="0">
              <a:buNone/>
              <a:defRPr sz="2484"/>
            </a:lvl1pPr>
            <a:lvl2pPr marL="354970" indent="0">
              <a:buNone/>
              <a:defRPr sz="2174"/>
            </a:lvl2pPr>
            <a:lvl3pPr marL="709940" indent="0">
              <a:buNone/>
              <a:defRPr sz="1863"/>
            </a:lvl3pPr>
            <a:lvl4pPr marL="1064910" indent="0">
              <a:buNone/>
              <a:defRPr sz="1553"/>
            </a:lvl4pPr>
            <a:lvl5pPr marL="1419880" indent="0">
              <a:buNone/>
              <a:defRPr sz="1553"/>
            </a:lvl5pPr>
            <a:lvl6pPr marL="1774850" indent="0">
              <a:buNone/>
              <a:defRPr sz="1553"/>
            </a:lvl6pPr>
            <a:lvl7pPr marL="2129820" indent="0">
              <a:buNone/>
              <a:defRPr sz="1553"/>
            </a:lvl7pPr>
            <a:lvl8pPr marL="2484791" indent="0">
              <a:buNone/>
              <a:defRPr sz="1553"/>
            </a:lvl8pPr>
            <a:lvl9pPr marL="2839761" indent="0">
              <a:buNone/>
              <a:defRPr sz="1553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002" y="2129790"/>
            <a:ext cx="2289709" cy="3945699"/>
          </a:xfrm>
        </p:spPr>
        <p:txBody>
          <a:bodyPr/>
          <a:lstStyle>
            <a:lvl1pPr marL="0" indent="0">
              <a:buNone/>
              <a:defRPr sz="1242"/>
            </a:lvl1pPr>
            <a:lvl2pPr marL="354970" indent="0">
              <a:buNone/>
              <a:defRPr sz="1087"/>
            </a:lvl2pPr>
            <a:lvl3pPr marL="709940" indent="0">
              <a:buNone/>
              <a:defRPr sz="932"/>
            </a:lvl3pPr>
            <a:lvl4pPr marL="1064910" indent="0">
              <a:buNone/>
              <a:defRPr sz="776"/>
            </a:lvl4pPr>
            <a:lvl5pPr marL="1419880" indent="0">
              <a:buNone/>
              <a:defRPr sz="776"/>
            </a:lvl5pPr>
            <a:lvl6pPr marL="1774850" indent="0">
              <a:buNone/>
              <a:defRPr sz="776"/>
            </a:lvl6pPr>
            <a:lvl7pPr marL="2129820" indent="0">
              <a:buNone/>
              <a:defRPr sz="776"/>
            </a:lvl7pPr>
            <a:lvl8pPr marL="2484791" indent="0">
              <a:buNone/>
              <a:defRPr sz="776"/>
            </a:lvl8pPr>
            <a:lvl9pPr marL="2839761" indent="0">
              <a:buNone/>
              <a:defRPr sz="776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534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8077" y="377974"/>
            <a:ext cx="6123146" cy="13722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077" y="1889860"/>
            <a:ext cx="6123146" cy="4504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8077" y="6580001"/>
            <a:ext cx="159734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4AC4-DAEC-4D2A-AD0B-059F3F902C45}" type="datetimeFigureOut">
              <a:rPr lang="da-DK" smtClean="0"/>
              <a:t>29.10.2024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51643" y="6580001"/>
            <a:ext cx="2396014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13880" y="6580001"/>
            <a:ext cx="1597343" cy="3779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551ED-E612-4CE0-9B4B-A87778B18A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707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72" r:id="rId12"/>
  </p:sldLayoutIdLst>
  <p:txStyles>
    <p:titleStyle>
      <a:lvl1pPr algn="l" defTabSz="709940" rtl="0" eaLnBrk="1" latinLnBrk="0" hangingPunct="1">
        <a:lnSpc>
          <a:spcPct val="90000"/>
        </a:lnSpc>
        <a:spcBef>
          <a:spcPct val="0"/>
        </a:spcBef>
        <a:buNone/>
        <a:defRPr sz="3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85" indent="-177485" algn="l" defTabSz="709940" rtl="0" eaLnBrk="1" latinLnBrk="0" hangingPunct="1">
        <a:lnSpc>
          <a:spcPct val="90000"/>
        </a:lnSpc>
        <a:spcBef>
          <a:spcPts val="776"/>
        </a:spcBef>
        <a:buFont typeface="Arial" panose="020B0604020202020204" pitchFamily="34" charset="0"/>
        <a:buChar char="•"/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3245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88742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24239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736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2335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730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227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7246" indent="-177485" algn="l" defTabSz="709940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497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0994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491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1988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485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29820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479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39761" algn="l" defTabSz="709940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e 18">
            <a:extLst>
              <a:ext uri="{FF2B5EF4-FFF2-40B4-BE49-F238E27FC236}">
                <a16:creationId xmlns:a16="http://schemas.microsoft.com/office/drawing/2014/main" id="{8E8ED411-77C9-B764-6365-E7068C8D90E0}"/>
              </a:ext>
            </a:extLst>
          </p:cNvPr>
          <p:cNvGrpSpPr/>
          <p:nvPr/>
        </p:nvGrpSpPr>
        <p:grpSpPr>
          <a:xfrm>
            <a:off x="-24438" y="0"/>
            <a:ext cx="7148176" cy="7099300"/>
            <a:chOff x="2643392" y="0"/>
            <a:chExt cx="6905215" cy="6858000"/>
          </a:xfrm>
        </p:grpSpPr>
        <p:pic>
          <p:nvPicPr>
            <p:cNvPr id="1026" name="9019D64A-9B70-487C-9D0E-339B25E3E410" descr="IMG_3679.jpg">
              <a:extLst>
                <a:ext uri="{FF2B5EF4-FFF2-40B4-BE49-F238E27FC236}">
                  <a16:creationId xmlns:a16="http://schemas.microsoft.com/office/drawing/2014/main" id="{F95668B8-2F93-C594-4DEA-2012AC34A2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3392" y="0"/>
              <a:ext cx="6905215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E29B9579-8E95-2DE7-7CB6-94BF2C5DAA0E}"/>
                </a:ext>
              </a:extLst>
            </p:cNvPr>
            <p:cNvSpPr/>
            <p:nvPr/>
          </p:nvSpPr>
          <p:spPr>
            <a:xfrm>
              <a:off x="6956981" y="575035"/>
              <a:ext cx="2073896" cy="196699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587">
                <a:defRPr/>
              </a:pPr>
              <a:endParaRPr lang="da-DK" sz="186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CFCE75E1-63BD-B3EB-539B-F58081D4198E}"/>
                </a:ext>
              </a:extLst>
            </p:cNvPr>
            <p:cNvSpPr/>
            <p:nvPr/>
          </p:nvSpPr>
          <p:spPr>
            <a:xfrm>
              <a:off x="3723586" y="2605046"/>
              <a:ext cx="5221507" cy="26112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46587">
                <a:defRPr/>
              </a:pPr>
              <a:r>
                <a:rPr lang="da-DK" sz="3313" dirty="0">
                  <a:solidFill>
                    <a:srgbClr val="878D8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”Deltagelsen i BNI's Partner- og netværks-succesuddannelse var en gamechanger.”</a:t>
              </a: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A986EF42-6BF1-1A4A-0CC7-B45EBFD06B49}"/>
                </a:ext>
              </a:extLst>
            </p:cNvPr>
            <p:cNvSpPr/>
            <p:nvPr/>
          </p:nvSpPr>
          <p:spPr>
            <a:xfrm>
              <a:off x="3130442" y="1091152"/>
              <a:ext cx="2965557" cy="919113"/>
            </a:xfrm>
            <a:prstGeom prst="rect">
              <a:avLst/>
            </a:prstGeom>
            <a:solidFill>
              <a:srgbClr val="6468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946587">
                <a:defRPr/>
              </a:pPr>
              <a:r>
                <a:rPr lang="da-DK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NAVN NAVNESEN</a:t>
              </a:r>
            </a:p>
            <a:p>
              <a:pPr defTabSz="946587">
                <a:defRPr/>
              </a:pPr>
              <a:endParaRPr lang="da-DK" sz="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46587">
                <a:defRPr/>
              </a:pPr>
              <a:r>
                <a:rPr lang="da-DK" sz="1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Firma xxx</a:t>
              </a:r>
            </a:p>
            <a:p>
              <a:pPr defTabSz="946587">
                <a:defRPr/>
              </a:pPr>
              <a:r>
                <a:rPr lang="da-DK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Branche/speciale</a:t>
              </a:r>
            </a:p>
          </p:txBody>
        </p:sp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18BB2D0D-7832-2722-A3CB-3792CDDF7074}"/>
                </a:ext>
              </a:extLst>
            </p:cNvPr>
            <p:cNvSpPr/>
            <p:nvPr/>
          </p:nvSpPr>
          <p:spPr>
            <a:xfrm>
              <a:off x="6251695" y="5859062"/>
              <a:ext cx="1007805" cy="797979"/>
            </a:xfrm>
            <a:prstGeom prst="rect">
              <a:avLst/>
            </a:prstGeom>
            <a:solidFill>
              <a:srgbClr val="CD1F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587">
                <a:defRPr/>
              </a:pPr>
              <a:endParaRPr lang="da-DK" sz="1863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8" name="Grafik 7" descr="Uendeligt kontur">
              <a:extLst>
                <a:ext uri="{FF2B5EF4-FFF2-40B4-BE49-F238E27FC236}">
                  <a16:creationId xmlns:a16="http://schemas.microsoft.com/office/drawing/2014/main" id="{34E0582B-A79E-143F-4BBE-9B0C13AD5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60161" y="5769203"/>
              <a:ext cx="1007805" cy="1007805"/>
            </a:xfrm>
            <a:prstGeom prst="rect">
              <a:avLst/>
            </a:prstGeom>
          </p:spPr>
        </p:pic>
        <p:sp>
          <p:nvSpPr>
            <p:cNvPr id="9" name="Tekstfelt 8">
              <a:extLst>
                <a:ext uri="{FF2B5EF4-FFF2-40B4-BE49-F238E27FC236}">
                  <a16:creationId xmlns:a16="http://schemas.microsoft.com/office/drawing/2014/main" id="{F61ED878-FE3E-1FD1-93EC-D5F9AD2BC68A}"/>
                </a:ext>
              </a:extLst>
            </p:cNvPr>
            <p:cNvSpPr txBox="1"/>
            <p:nvPr/>
          </p:nvSpPr>
          <p:spPr>
            <a:xfrm>
              <a:off x="6334340" y="5868466"/>
              <a:ext cx="912429" cy="283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6587">
                <a:defRPr/>
              </a:pPr>
              <a:r>
                <a:rPr lang="da-DK" sz="1242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relationer</a:t>
              </a:r>
            </a:p>
          </p:txBody>
        </p:sp>
        <p:sp>
          <p:nvSpPr>
            <p:cNvPr id="10" name="Tekstfelt 9">
              <a:extLst>
                <a:ext uri="{FF2B5EF4-FFF2-40B4-BE49-F238E27FC236}">
                  <a16:creationId xmlns:a16="http://schemas.microsoft.com/office/drawing/2014/main" id="{1723E59C-EDCE-F905-B215-981CC9BA1962}"/>
                </a:ext>
              </a:extLst>
            </p:cNvPr>
            <p:cNvSpPr txBox="1"/>
            <p:nvPr/>
          </p:nvSpPr>
          <p:spPr>
            <a:xfrm>
              <a:off x="6310842" y="6134605"/>
              <a:ext cx="397866" cy="283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6587">
                <a:defRPr/>
              </a:pPr>
              <a:r>
                <a:rPr lang="da-DK" sz="1242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</a:t>
              </a:r>
            </a:p>
          </p:txBody>
        </p:sp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B3ABD4D2-98F9-367C-24E8-92BC5590EE97}"/>
                </a:ext>
              </a:extLst>
            </p:cNvPr>
            <p:cNvSpPr txBox="1"/>
            <p:nvPr/>
          </p:nvSpPr>
          <p:spPr>
            <a:xfrm>
              <a:off x="6748204" y="6127046"/>
              <a:ext cx="503664" cy="2834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6587">
                <a:defRPr/>
              </a:pPr>
              <a:r>
                <a:rPr lang="da-DK" sz="1242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livet</a:t>
              </a:r>
            </a:p>
          </p:txBody>
        </p:sp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91494F6E-73D2-9161-ABDE-EACE773A7327}"/>
                </a:ext>
              </a:extLst>
            </p:cNvPr>
            <p:cNvSpPr txBox="1"/>
            <p:nvPr/>
          </p:nvSpPr>
          <p:spPr>
            <a:xfrm>
              <a:off x="7072264" y="6348001"/>
              <a:ext cx="246524" cy="250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6587">
                <a:defRPr/>
              </a:pPr>
              <a:r>
                <a:rPr lang="da-DK" sz="1087" dirty="0">
                  <a:solidFill>
                    <a:prstClr val="white"/>
                  </a:solidFill>
                  <a:latin typeface="Calibri" panose="020F0502020204030204"/>
                </a:rPr>
                <a:t>®</a:t>
              </a:r>
            </a:p>
          </p:txBody>
        </p:sp>
      </p:grpSp>
      <p:pic>
        <p:nvPicPr>
          <p:cNvPr id="11" name="Billede 10" descr="Et billede, der indeholder cirkel, hvid, design&#10;&#10;Automatisk genereret beskrivelse">
            <a:extLst>
              <a:ext uri="{FF2B5EF4-FFF2-40B4-BE49-F238E27FC236}">
                <a16:creationId xmlns:a16="http://schemas.microsoft.com/office/drawing/2014/main" id="{8B97B94A-77B4-C711-70BB-15E19C946C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18" y="754148"/>
            <a:ext cx="1758079" cy="17580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065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</TotalTime>
  <Words>22</Words>
  <Application>Microsoft Macintosh PowerPoint</Application>
  <PresentationFormat>Brugerdefineret</PresentationFormat>
  <Paragraphs>9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– 2022 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Winther</dc:creator>
  <cp:lastModifiedBy>Nanna Fauerskov Madsen</cp:lastModifiedBy>
  <cp:revision>4</cp:revision>
  <dcterms:created xsi:type="dcterms:W3CDTF">2024-08-21T09:28:57Z</dcterms:created>
  <dcterms:modified xsi:type="dcterms:W3CDTF">2024-10-29T12:09:56Z</dcterms:modified>
</cp:coreProperties>
</file>