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</p:sldIdLst>
  <p:sldSz cx="10799763" cy="1079976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F203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91"/>
    <p:restoredTop sz="94658"/>
  </p:normalViewPr>
  <p:slideViewPr>
    <p:cSldViewPr snapToGrid="0">
      <p:cViewPr varScale="1">
        <p:scale>
          <a:sx n="76" d="100"/>
          <a:sy n="76" d="100"/>
        </p:scale>
        <p:origin x="2744" y="2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9982" y="1767462"/>
            <a:ext cx="9179799" cy="3759917"/>
          </a:xfrm>
        </p:spPr>
        <p:txBody>
          <a:bodyPr anchor="b"/>
          <a:lstStyle>
            <a:lvl1pPr algn="ctr">
              <a:defRPr sz="7087"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49971" y="5672376"/>
            <a:ext cx="8099822" cy="2607442"/>
          </a:xfrm>
        </p:spPr>
        <p:txBody>
          <a:bodyPr/>
          <a:lstStyle>
            <a:lvl1pPr marL="0" indent="0" algn="ctr">
              <a:buNone/>
              <a:defRPr sz="2835"/>
            </a:lvl1pPr>
            <a:lvl2pPr marL="539999" indent="0" algn="ctr">
              <a:buNone/>
              <a:defRPr sz="2362"/>
            </a:lvl2pPr>
            <a:lvl3pPr marL="1079998" indent="0" algn="ctr">
              <a:buNone/>
              <a:defRPr sz="2126"/>
            </a:lvl3pPr>
            <a:lvl4pPr marL="1619997" indent="0" algn="ctr">
              <a:buNone/>
              <a:defRPr sz="1890"/>
            </a:lvl4pPr>
            <a:lvl5pPr marL="2159996" indent="0" algn="ctr">
              <a:buNone/>
              <a:defRPr sz="1890"/>
            </a:lvl5pPr>
            <a:lvl6pPr marL="2699995" indent="0" algn="ctr">
              <a:buNone/>
              <a:defRPr sz="1890"/>
            </a:lvl6pPr>
            <a:lvl7pPr marL="3239994" indent="0" algn="ctr">
              <a:buNone/>
              <a:defRPr sz="1890"/>
            </a:lvl7pPr>
            <a:lvl8pPr marL="3779992" indent="0" algn="ctr">
              <a:buNone/>
              <a:defRPr sz="1890"/>
            </a:lvl8pPr>
            <a:lvl9pPr marL="4319991" indent="0" algn="ctr">
              <a:buNone/>
              <a:defRPr sz="1890"/>
            </a:lvl9pPr>
          </a:lstStyle>
          <a:p>
            <a:r>
              <a:rPr lang="da-DK"/>
              <a:t>Klik for at redigere undertiteltypografien i masteren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4A6FA-0251-4149-9701-FDC4D42B9E60}" type="datetimeFigureOut">
              <a:rPr lang="da-DK" smtClean="0"/>
              <a:t>03.10.2024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8BF0A-CAD2-444F-AB88-4C3029B64C8C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3082577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4A6FA-0251-4149-9701-FDC4D42B9E60}" type="datetimeFigureOut">
              <a:rPr lang="da-DK" smtClean="0"/>
              <a:t>03.10.2024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8BF0A-CAD2-444F-AB88-4C3029B64C8C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7405928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728581" y="574987"/>
            <a:ext cx="2328699" cy="9152300"/>
          </a:xfrm>
        </p:spPr>
        <p:txBody>
          <a:bodyPr vert="eaVert"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42484" y="574987"/>
            <a:ext cx="6851100" cy="9152300"/>
          </a:xfrm>
        </p:spPr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4A6FA-0251-4149-9701-FDC4D42B9E60}" type="datetimeFigureOut">
              <a:rPr lang="da-DK" smtClean="0"/>
              <a:t>03.10.2024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8BF0A-CAD2-444F-AB88-4C3029B64C8C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3809103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4A6FA-0251-4149-9701-FDC4D42B9E60}" type="datetimeFigureOut">
              <a:rPr lang="da-DK" smtClean="0"/>
              <a:t>03.10.2024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8BF0A-CAD2-444F-AB88-4C3029B64C8C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3010942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859" y="2692444"/>
            <a:ext cx="9314796" cy="4492401"/>
          </a:xfrm>
        </p:spPr>
        <p:txBody>
          <a:bodyPr anchor="b"/>
          <a:lstStyle>
            <a:lvl1pPr>
              <a:defRPr sz="7087"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859" y="7227345"/>
            <a:ext cx="9314796" cy="2362447"/>
          </a:xfrm>
        </p:spPr>
        <p:txBody>
          <a:bodyPr/>
          <a:lstStyle>
            <a:lvl1pPr marL="0" indent="0">
              <a:buNone/>
              <a:defRPr sz="2835">
                <a:solidFill>
                  <a:schemeClr val="tx1">
                    <a:tint val="82000"/>
                  </a:schemeClr>
                </a:solidFill>
              </a:defRPr>
            </a:lvl1pPr>
            <a:lvl2pPr marL="539999" indent="0">
              <a:buNone/>
              <a:defRPr sz="2362">
                <a:solidFill>
                  <a:schemeClr val="tx1">
                    <a:tint val="82000"/>
                  </a:schemeClr>
                </a:solidFill>
              </a:defRPr>
            </a:lvl2pPr>
            <a:lvl3pPr marL="1079998" indent="0">
              <a:buNone/>
              <a:defRPr sz="2126">
                <a:solidFill>
                  <a:schemeClr val="tx1">
                    <a:tint val="82000"/>
                  </a:schemeClr>
                </a:solidFill>
              </a:defRPr>
            </a:lvl3pPr>
            <a:lvl4pPr marL="1619997" indent="0">
              <a:buNone/>
              <a:defRPr sz="1890">
                <a:solidFill>
                  <a:schemeClr val="tx1">
                    <a:tint val="82000"/>
                  </a:schemeClr>
                </a:solidFill>
              </a:defRPr>
            </a:lvl4pPr>
            <a:lvl5pPr marL="2159996" indent="0">
              <a:buNone/>
              <a:defRPr sz="1890">
                <a:solidFill>
                  <a:schemeClr val="tx1">
                    <a:tint val="82000"/>
                  </a:schemeClr>
                </a:solidFill>
              </a:defRPr>
            </a:lvl5pPr>
            <a:lvl6pPr marL="2699995" indent="0">
              <a:buNone/>
              <a:defRPr sz="1890">
                <a:solidFill>
                  <a:schemeClr val="tx1">
                    <a:tint val="82000"/>
                  </a:schemeClr>
                </a:solidFill>
              </a:defRPr>
            </a:lvl6pPr>
            <a:lvl7pPr marL="3239994" indent="0">
              <a:buNone/>
              <a:defRPr sz="1890">
                <a:solidFill>
                  <a:schemeClr val="tx1">
                    <a:tint val="82000"/>
                  </a:schemeClr>
                </a:solidFill>
              </a:defRPr>
            </a:lvl7pPr>
            <a:lvl8pPr marL="3779992" indent="0">
              <a:buNone/>
              <a:defRPr sz="1890">
                <a:solidFill>
                  <a:schemeClr val="tx1">
                    <a:tint val="82000"/>
                  </a:schemeClr>
                </a:solidFill>
              </a:defRPr>
            </a:lvl8pPr>
            <a:lvl9pPr marL="4319991" indent="0">
              <a:buNone/>
              <a:defRPr sz="189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4A6FA-0251-4149-9701-FDC4D42B9E60}" type="datetimeFigureOut">
              <a:rPr lang="da-DK" smtClean="0"/>
              <a:t>03.10.2024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8BF0A-CAD2-444F-AB88-4C3029B64C8C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9581933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42484" y="2874937"/>
            <a:ext cx="4589899" cy="6852350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67380" y="2874937"/>
            <a:ext cx="4589899" cy="6852350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4A6FA-0251-4149-9701-FDC4D42B9E60}" type="datetimeFigureOut">
              <a:rPr lang="da-DK" smtClean="0"/>
              <a:t>03.10.2024</a:t>
            </a:fld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8BF0A-CAD2-444F-AB88-4C3029B64C8C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1944807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3890" y="574990"/>
            <a:ext cx="9314796" cy="2087455"/>
          </a:xfrm>
        </p:spPr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3892" y="2647443"/>
            <a:ext cx="4568805" cy="1297471"/>
          </a:xfrm>
        </p:spPr>
        <p:txBody>
          <a:bodyPr anchor="b"/>
          <a:lstStyle>
            <a:lvl1pPr marL="0" indent="0">
              <a:buNone/>
              <a:defRPr sz="2835" b="1"/>
            </a:lvl1pPr>
            <a:lvl2pPr marL="539999" indent="0">
              <a:buNone/>
              <a:defRPr sz="2362" b="1"/>
            </a:lvl2pPr>
            <a:lvl3pPr marL="1079998" indent="0">
              <a:buNone/>
              <a:defRPr sz="2126" b="1"/>
            </a:lvl3pPr>
            <a:lvl4pPr marL="1619997" indent="0">
              <a:buNone/>
              <a:defRPr sz="1890" b="1"/>
            </a:lvl4pPr>
            <a:lvl5pPr marL="2159996" indent="0">
              <a:buNone/>
              <a:defRPr sz="1890" b="1"/>
            </a:lvl5pPr>
            <a:lvl6pPr marL="2699995" indent="0">
              <a:buNone/>
              <a:defRPr sz="1890" b="1"/>
            </a:lvl6pPr>
            <a:lvl7pPr marL="3239994" indent="0">
              <a:buNone/>
              <a:defRPr sz="1890" b="1"/>
            </a:lvl7pPr>
            <a:lvl8pPr marL="3779992" indent="0">
              <a:buNone/>
              <a:defRPr sz="1890" b="1"/>
            </a:lvl8pPr>
            <a:lvl9pPr marL="4319991" indent="0">
              <a:buNone/>
              <a:defRPr sz="189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43892" y="3944914"/>
            <a:ext cx="4568805" cy="5802373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67381" y="2647443"/>
            <a:ext cx="4591306" cy="1297471"/>
          </a:xfrm>
        </p:spPr>
        <p:txBody>
          <a:bodyPr anchor="b"/>
          <a:lstStyle>
            <a:lvl1pPr marL="0" indent="0">
              <a:buNone/>
              <a:defRPr sz="2835" b="1"/>
            </a:lvl1pPr>
            <a:lvl2pPr marL="539999" indent="0">
              <a:buNone/>
              <a:defRPr sz="2362" b="1"/>
            </a:lvl2pPr>
            <a:lvl3pPr marL="1079998" indent="0">
              <a:buNone/>
              <a:defRPr sz="2126" b="1"/>
            </a:lvl3pPr>
            <a:lvl4pPr marL="1619997" indent="0">
              <a:buNone/>
              <a:defRPr sz="1890" b="1"/>
            </a:lvl4pPr>
            <a:lvl5pPr marL="2159996" indent="0">
              <a:buNone/>
              <a:defRPr sz="1890" b="1"/>
            </a:lvl5pPr>
            <a:lvl6pPr marL="2699995" indent="0">
              <a:buNone/>
              <a:defRPr sz="1890" b="1"/>
            </a:lvl6pPr>
            <a:lvl7pPr marL="3239994" indent="0">
              <a:buNone/>
              <a:defRPr sz="1890" b="1"/>
            </a:lvl7pPr>
            <a:lvl8pPr marL="3779992" indent="0">
              <a:buNone/>
              <a:defRPr sz="1890" b="1"/>
            </a:lvl8pPr>
            <a:lvl9pPr marL="4319991" indent="0">
              <a:buNone/>
              <a:defRPr sz="189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67381" y="3944914"/>
            <a:ext cx="4591306" cy="5802373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4A6FA-0251-4149-9701-FDC4D42B9E60}" type="datetimeFigureOut">
              <a:rPr lang="da-DK" smtClean="0"/>
              <a:t>03.10.2024</a:t>
            </a:fld>
            <a:endParaRPr lang="da-DK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8BF0A-CAD2-444F-AB88-4C3029B64C8C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2103415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4A6FA-0251-4149-9701-FDC4D42B9E60}" type="datetimeFigureOut">
              <a:rPr lang="da-DK" smtClean="0"/>
              <a:t>03.10.2024</a:t>
            </a:fld>
            <a:endParaRPr lang="da-DK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8BF0A-CAD2-444F-AB88-4C3029B64C8C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7161730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4A6FA-0251-4149-9701-FDC4D42B9E60}" type="datetimeFigureOut">
              <a:rPr lang="da-DK" smtClean="0"/>
              <a:t>03.10.2024</a:t>
            </a:fld>
            <a:endParaRPr lang="da-DK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8BF0A-CAD2-444F-AB88-4C3029B64C8C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8487040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3890" y="719984"/>
            <a:ext cx="3483205" cy="2519945"/>
          </a:xfrm>
        </p:spPr>
        <p:txBody>
          <a:bodyPr anchor="b"/>
          <a:lstStyle>
            <a:lvl1pPr>
              <a:defRPr sz="3780"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1306" y="1554968"/>
            <a:ext cx="5467380" cy="7674832"/>
          </a:xfrm>
        </p:spPr>
        <p:txBody>
          <a:bodyPr/>
          <a:lstStyle>
            <a:lvl1pPr>
              <a:defRPr sz="3780"/>
            </a:lvl1pPr>
            <a:lvl2pPr>
              <a:defRPr sz="3307"/>
            </a:lvl2pPr>
            <a:lvl3pPr>
              <a:defRPr sz="2835"/>
            </a:lvl3pPr>
            <a:lvl4pPr>
              <a:defRPr sz="2362"/>
            </a:lvl4pPr>
            <a:lvl5pPr>
              <a:defRPr sz="2362"/>
            </a:lvl5pPr>
            <a:lvl6pPr>
              <a:defRPr sz="2362"/>
            </a:lvl6pPr>
            <a:lvl7pPr>
              <a:defRPr sz="2362"/>
            </a:lvl7pPr>
            <a:lvl8pPr>
              <a:defRPr sz="2362"/>
            </a:lvl8pPr>
            <a:lvl9pPr>
              <a:defRPr sz="2362"/>
            </a:lvl9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43890" y="3239929"/>
            <a:ext cx="3483205" cy="6002369"/>
          </a:xfrm>
        </p:spPr>
        <p:txBody>
          <a:bodyPr/>
          <a:lstStyle>
            <a:lvl1pPr marL="0" indent="0">
              <a:buNone/>
              <a:defRPr sz="1890"/>
            </a:lvl1pPr>
            <a:lvl2pPr marL="539999" indent="0">
              <a:buNone/>
              <a:defRPr sz="1654"/>
            </a:lvl2pPr>
            <a:lvl3pPr marL="1079998" indent="0">
              <a:buNone/>
              <a:defRPr sz="1417"/>
            </a:lvl3pPr>
            <a:lvl4pPr marL="1619997" indent="0">
              <a:buNone/>
              <a:defRPr sz="1181"/>
            </a:lvl4pPr>
            <a:lvl5pPr marL="2159996" indent="0">
              <a:buNone/>
              <a:defRPr sz="1181"/>
            </a:lvl5pPr>
            <a:lvl6pPr marL="2699995" indent="0">
              <a:buNone/>
              <a:defRPr sz="1181"/>
            </a:lvl6pPr>
            <a:lvl7pPr marL="3239994" indent="0">
              <a:buNone/>
              <a:defRPr sz="1181"/>
            </a:lvl7pPr>
            <a:lvl8pPr marL="3779992" indent="0">
              <a:buNone/>
              <a:defRPr sz="1181"/>
            </a:lvl8pPr>
            <a:lvl9pPr marL="4319991" indent="0">
              <a:buNone/>
              <a:defRPr sz="118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4A6FA-0251-4149-9701-FDC4D42B9E60}" type="datetimeFigureOut">
              <a:rPr lang="da-DK" smtClean="0"/>
              <a:t>03.10.2024</a:t>
            </a:fld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8BF0A-CAD2-444F-AB88-4C3029B64C8C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2674387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3890" y="719984"/>
            <a:ext cx="3483205" cy="2519945"/>
          </a:xfrm>
        </p:spPr>
        <p:txBody>
          <a:bodyPr anchor="b"/>
          <a:lstStyle>
            <a:lvl1pPr>
              <a:defRPr sz="3780"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91306" y="1554968"/>
            <a:ext cx="5467380" cy="7674832"/>
          </a:xfrm>
        </p:spPr>
        <p:txBody>
          <a:bodyPr anchor="t"/>
          <a:lstStyle>
            <a:lvl1pPr marL="0" indent="0">
              <a:buNone/>
              <a:defRPr sz="3780"/>
            </a:lvl1pPr>
            <a:lvl2pPr marL="539999" indent="0">
              <a:buNone/>
              <a:defRPr sz="3307"/>
            </a:lvl2pPr>
            <a:lvl3pPr marL="1079998" indent="0">
              <a:buNone/>
              <a:defRPr sz="2835"/>
            </a:lvl3pPr>
            <a:lvl4pPr marL="1619997" indent="0">
              <a:buNone/>
              <a:defRPr sz="2362"/>
            </a:lvl4pPr>
            <a:lvl5pPr marL="2159996" indent="0">
              <a:buNone/>
              <a:defRPr sz="2362"/>
            </a:lvl5pPr>
            <a:lvl6pPr marL="2699995" indent="0">
              <a:buNone/>
              <a:defRPr sz="2362"/>
            </a:lvl6pPr>
            <a:lvl7pPr marL="3239994" indent="0">
              <a:buNone/>
              <a:defRPr sz="2362"/>
            </a:lvl7pPr>
            <a:lvl8pPr marL="3779992" indent="0">
              <a:buNone/>
              <a:defRPr sz="2362"/>
            </a:lvl8pPr>
            <a:lvl9pPr marL="4319991" indent="0">
              <a:buNone/>
              <a:defRPr sz="2362"/>
            </a:lvl9pPr>
          </a:lstStyle>
          <a:p>
            <a:r>
              <a:rPr lang="da-DK"/>
              <a:t>Klik på ikonet for at tilføje et billede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43890" y="3239929"/>
            <a:ext cx="3483205" cy="6002369"/>
          </a:xfrm>
        </p:spPr>
        <p:txBody>
          <a:bodyPr/>
          <a:lstStyle>
            <a:lvl1pPr marL="0" indent="0">
              <a:buNone/>
              <a:defRPr sz="1890"/>
            </a:lvl1pPr>
            <a:lvl2pPr marL="539999" indent="0">
              <a:buNone/>
              <a:defRPr sz="1654"/>
            </a:lvl2pPr>
            <a:lvl3pPr marL="1079998" indent="0">
              <a:buNone/>
              <a:defRPr sz="1417"/>
            </a:lvl3pPr>
            <a:lvl4pPr marL="1619997" indent="0">
              <a:buNone/>
              <a:defRPr sz="1181"/>
            </a:lvl4pPr>
            <a:lvl5pPr marL="2159996" indent="0">
              <a:buNone/>
              <a:defRPr sz="1181"/>
            </a:lvl5pPr>
            <a:lvl6pPr marL="2699995" indent="0">
              <a:buNone/>
              <a:defRPr sz="1181"/>
            </a:lvl6pPr>
            <a:lvl7pPr marL="3239994" indent="0">
              <a:buNone/>
              <a:defRPr sz="1181"/>
            </a:lvl7pPr>
            <a:lvl8pPr marL="3779992" indent="0">
              <a:buNone/>
              <a:defRPr sz="1181"/>
            </a:lvl8pPr>
            <a:lvl9pPr marL="4319991" indent="0">
              <a:buNone/>
              <a:defRPr sz="118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4A6FA-0251-4149-9701-FDC4D42B9E60}" type="datetimeFigureOut">
              <a:rPr lang="da-DK" smtClean="0"/>
              <a:t>03.10.2024</a:t>
            </a:fld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8BF0A-CAD2-444F-AB88-4C3029B64C8C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0304219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42484" y="574990"/>
            <a:ext cx="9314796" cy="208745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2484" y="2874937"/>
            <a:ext cx="9314796" cy="68523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2484" y="10009783"/>
            <a:ext cx="2429947" cy="5749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17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8E4A6FA-0251-4149-9701-FDC4D42B9E60}" type="datetimeFigureOut">
              <a:rPr lang="da-DK" smtClean="0"/>
              <a:t>03.10.2024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77422" y="10009783"/>
            <a:ext cx="3644920" cy="5749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17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7332" y="10009783"/>
            <a:ext cx="2429947" cy="5749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17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EF8BF0A-CAD2-444F-AB88-4C3029B64C8C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7917032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079998" rtl="0" eaLnBrk="1" latinLnBrk="0" hangingPunct="1">
        <a:lnSpc>
          <a:spcPct val="90000"/>
        </a:lnSpc>
        <a:spcBef>
          <a:spcPct val="0"/>
        </a:spcBef>
        <a:buNone/>
        <a:defRPr sz="519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9999" indent="-269999" algn="l" defTabSz="1079998" rtl="0" eaLnBrk="1" latinLnBrk="0" hangingPunct="1">
        <a:lnSpc>
          <a:spcPct val="90000"/>
        </a:lnSpc>
        <a:spcBef>
          <a:spcPts val="1181"/>
        </a:spcBef>
        <a:buFont typeface="Arial" panose="020B0604020202020204" pitchFamily="34" charset="0"/>
        <a:buChar char="•"/>
        <a:defRPr sz="3307" kern="1200">
          <a:solidFill>
            <a:schemeClr val="tx1"/>
          </a:solidFill>
          <a:latin typeface="+mn-lt"/>
          <a:ea typeface="+mn-ea"/>
          <a:cs typeface="+mn-cs"/>
        </a:defRPr>
      </a:lvl1pPr>
      <a:lvl2pPr marL="809998" indent="-269999" algn="l" defTabSz="1079998" rtl="0" eaLnBrk="1" latinLnBrk="0" hangingPunct="1">
        <a:lnSpc>
          <a:spcPct val="90000"/>
        </a:lnSpc>
        <a:spcBef>
          <a:spcPts val="591"/>
        </a:spcBef>
        <a:buFont typeface="Arial" panose="020B0604020202020204" pitchFamily="34" charset="0"/>
        <a:buChar char="•"/>
        <a:defRPr sz="2835" kern="1200">
          <a:solidFill>
            <a:schemeClr val="tx1"/>
          </a:solidFill>
          <a:latin typeface="+mn-lt"/>
          <a:ea typeface="+mn-ea"/>
          <a:cs typeface="+mn-cs"/>
        </a:defRPr>
      </a:lvl2pPr>
      <a:lvl3pPr marL="1349997" indent="-269999" algn="l" defTabSz="1079998" rtl="0" eaLnBrk="1" latinLnBrk="0" hangingPunct="1">
        <a:lnSpc>
          <a:spcPct val="90000"/>
        </a:lnSpc>
        <a:spcBef>
          <a:spcPts val="591"/>
        </a:spcBef>
        <a:buFont typeface="Arial" panose="020B0604020202020204" pitchFamily="34" charset="0"/>
        <a:buChar char="•"/>
        <a:defRPr sz="2362" kern="1200">
          <a:solidFill>
            <a:schemeClr val="tx1"/>
          </a:solidFill>
          <a:latin typeface="+mn-lt"/>
          <a:ea typeface="+mn-ea"/>
          <a:cs typeface="+mn-cs"/>
        </a:defRPr>
      </a:lvl3pPr>
      <a:lvl4pPr marL="1889996" indent="-269999" algn="l" defTabSz="1079998" rtl="0" eaLnBrk="1" latinLnBrk="0" hangingPunct="1">
        <a:lnSpc>
          <a:spcPct val="90000"/>
        </a:lnSpc>
        <a:spcBef>
          <a:spcPts val="591"/>
        </a:spcBef>
        <a:buFont typeface="Arial" panose="020B0604020202020204" pitchFamily="34" charset="0"/>
        <a:buChar char="•"/>
        <a:defRPr sz="2126" kern="1200">
          <a:solidFill>
            <a:schemeClr val="tx1"/>
          </a:solidFill>
          <a:latin typeface="+mn-lt"/>
          <a:ea typeface="+mn-ea"/>
          <a:cs typeface="+mn-cs"/>
        </a:defRPr>
      </a:lvl4pPr>
      <a:lvl5pPr marL="2429995" indent="-269999" algn="l" defTabSz="1079998" rtl="0" eaLnBrk="1" latinLnBrk="0" hangingPunct="1">
        <a:lnSpc>
          <a:spcPct val="90000"/>
        </a:lnSpc>
        <a:spcBef>
          <a:spcPts val="591"/>
        </a:spcBef>
        <a:buFont typeface="Arial" panose="020B0604020202020204" pitchFamily="34" charset="0"/>
        <a:buChar char="•"/>
        <a:defRPr sz="2126" kern="1200">
          <a:solidFill>
            <a:schemeClr val="tx1"/>
          </a:solidFill>
          <a:latin typeface="+mn-lt"/>
          <a:ea typeface="+mn-ea"/>
          <a:cs typeface="+mn-cs"/>
        </a:defRPr>
      </a:lvl5pPr>
      <a:lvl6pPr marL="2969994" indent="-269999" algn="l" defTabSz="1079998" rtl="0" eaLnBrk="1" latinLnBrk="0" hangingPunct="1">
        <a:lnSpc>
          <a:spcPct val="90000"/>
        </a:lnSpc>
        <a:spcBef>
          <a:spcPts val="591"/>
        </a:spcBef>
        <a:buFont typeface="Arial" panose="020B0604020202020204" pitchFamily="34" charset="0"/>
        <a:buChar char="•"/>
        <a:defRPr sz="2126" kern="1200">
          <a:solidFill>
            <a:schemeClr val="tx1"/>
          </a:solidFill>
          <a:latin typeface="+mn-lt"/>
          <a:ea typeface="+mn-ea"/>
          <a:cs typeface="+mn-cs"/>
        </a:defRPr>
      </a:lvl6pPr>
      <a:lvl7pPr marL="3509993" indent="-269999" algn="l" defTabSz="1079998" rtl="0" eaLnBrk="1" latinLnBrk="0" hangingPunct="1">
        <a:lnSpc>
          <a:spcPct val="90000"/>
        </a:lnSpc>
        <a:spcBef>
          <a:spcPts val="591"/>
        </a:spcBef>
        <a:buFont typeface="Arial" panose="020B0604020202020204" pitchFamily="34" charset="0"/>
        <a:buChar char="•"/>
        <a:defRPr sz="2126" kern="1200">
          <a:solidFill>
            <a:schemeClr val="tx1"/>
          </a:solidFill>
          <a:latin typeface="+mn-lt"/>
          <a:ea typeface="+mn-ea"/>
          <a:cs typeface="+mn-cs"/>
        </a:defRPr>
      </a:lvl7pPr>
      <a:lvl8pPr marL="4049992" indent="-269999" algn="l" defTabSz="1079998" rtl="0" eaLnBrk="1" latinLnBrk="0" hangingPunct="1">
        <a:lnSpc>
          <a:spcPct val="90000"/>
        </a:lnSpc>
        <a:spcBef>
          <a:spcPts val="591"/>
        </a:spcBef>
        <a:buFont typeface="Arial" panose="020B0604020202020204" pitchFamily="34" charset="0"/>
        <a:buChar char="•"/>
        <a:defRPr sz="2126" kern="1200">
          <a:solidFill>
            <a:schemeClr val="tx1"/>
          </a:solidFill>
          <a:latin typeface="+mn-lt"/>
          <a:ea typeface="+mn-ea"/>
          <a:cs typeface="+mn-cs"/>
        </a:defRPr>
      </a:lvl8pPr>
      <a:lvl9pPr marL="4589991" indent="-269999" algn="l" defTabSz="1079998" rtl="0" eaLnBrk="1" latinLnBrk="0" hangingPunct="1">
        <a:lnSpc>
          <a:spcPct val="90000"/>
        </a:lnSpc>
        <a:spcBef>
          <a:spcPts val="591"/>
        </a:spcBef>
        <a:buFont typeface="Arial" panose="020B0604020202020204" pitchFamily="34" charset="0"/>
        <a:buChar char="•"/>
        <a:defRPr sz="212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79998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1pPr>
      <a:lvl2pPr marL="539999" algn="l" defTabSz="1079998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2pPr>
      <a:lvl3pPr marL="1079998" algn="l" defTabSz="1079998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3pPr>
      <a:lvl4pPr marL="1619997" algn="l" defTabSz="1079998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4pPr>
      <a:lvl5pPr marL="2159996" algn="l" defTabSz="1079998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5pPr>
      <a:lvl6pPr marL="2699995" algn="l" defTabSz="1079998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6pPr>
      <a:lvl7pPr marL="3239994" algn="l" defTabSz="1079998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7pPr>
      <a:lvl8pPr marL="3779992" algn="l" defTabSz="1079998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8pPr>
      <a:lvl9pPr marL="4319991" algn="l" defTabSz="1079998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lede 6" descr="Et billede, der indeholder tekst, Ansigt, menneske, skærmbillede&#10;&#10;Automatisk genereret beskrivelse">
            <a:extLst>
              <a:ext uri="{FF2B5EF4-FFF2-40B4-BE49-F238E27FC236}">
                <a16:creationId xmlns:a16="http://schemas.microsoft.com/office/drawing/2014/main" id="{676A4A41-0C82-D174-11D7-61AA8FEACB1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799763" cy="10799763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450BE0B6-9E63-11E9-74DB-350CEE7DECB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18661" y="2733261"/>
            <a:ext cx="2454965" cy="695739"/>
          </a:xfrm>
          <a:prstGeom prst="rect">
            <a:avLst/>
          </a:prstGeom>
          <a:solidFill>
            <a:srgbClr val="CF203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9" name="Rektangel 8">
            <a:extLst>
              <a:ext uri="{FF2B5EF4-FFF2-40B4-BE49-F238E27FC236}">
                <a16:creationId xmlns:a16="http://schemas.microsoft.com/office/drawing/2014/main" id="{71BDD126-2F82-2713-A440-4735309E952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321904" y="168965"/>
            <a:ext cx="7971183" cy="924339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sz="3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VORES NYESTE PARTNER</a:t>
            </a:r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314AAA33-86FB-B31C-3643-3DB627CAB55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522502" y="7861852"/>
            <a:ext cx="5754757" cy="7553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sz="2800" dirty="0">
                <a:solidFill>
                  <a:schemeClr val="tx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Navn Navnesen</a:t>
            </a:r>
          </a:p>
        </p:txBody>
      </p:sp>
      <p:sp>
        <p:nvSpPr>
          <p:cNvPr id="11" name="Rektangel 10">
            <a:extLst>
              <a:ext uri="{FF2B5EF4-FFF2-40B4-BE49-F238E27FC236}">
                <a16:creationId xmlns:a16="http://schemas.microsoft.com/office/drawing/2014/main" id="{C57E7C4B-CFEF-ACD0-91BF-7956EAC32A5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430116" y="8709992"/>
            <a:ext cx="5754757" cy="7553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Firma navn</a:t>
            </a:r>
          </a:p>
        </p:txBody>
      </p:sp>
      <p:sp>
        <p:nvSpPr>
          <p:cNvPr id="12" name="Rektangel 11">
            <a:extLst>
              <a:ext uri="{FF2B5EF4-FFF2-40B4-BE49-F238E27FC236}">
                <a16:creationId xmlns:a16="http://schemas.microsoft.com/office/drawing/2014/main" id="{8B1FCC24-F5B1-66FF-E4D7-3429603F791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758396" y="9875424"/>
            <a:ext cx="7098196" cy="755374"/>
          </a:xfrm>
          <a:prstGeom prst="rect">
            <a:avLst/>
          </a:prstGeom>
          <a:solidFill>
            <a:srgbClr val="CF203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sz="2800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Branche/Speciale</a:t>
            </a:r>
          </a:p>
        </p:txBody>
      </p:sp>
    </p:spTree>
    <p:extLst>
      <p:ext uri="{BB962C8B-B14F-4D97-AF65-F5344CB8AC3E}">
        <p14:creationId xmlns:p14="http://schemas.microsoft.com/office/powerpoint/2010/main" val="36940413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-tema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-tema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-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æsentation1" id="{A90C5674-A35E-8F48-896E-6406E7D5430E}" vid="{8AFD8A8D-7867-634F-8C5B-E287FA26815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Office-tema</Template>
  <TotalTime>1</TotalTime>
  <Words>10</Words>
  <Application>Microsoft Macintosh PowerPoint</Application>
  <PresentationFormat>Brugerdefineret</PresentationFormat>
  <Paragraphs>4</Paragraphs>
  <Slides>1</Slides>
  <Notes>0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4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Helvetica Neue</vt:lpstr>
      <vt:lpstr>Office-tema</vt:lpstr>
      <vt:lpstr>PowerPoint-præsentation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PowerPoint-præsentation</dc:title>
  <dc:creator>Nanna Fauerskov Madsen</dc:creator>
  <cp:lastModifiedBy>Nanna Fauerskov Madsen</cp:lastModifiedBy>
  <cp:revision>2</cp:revision>
  <dcterms:created xsi:type="dcterms:W3CDTF">2024-06-06T10:21:26Z</dcterms:created>
  <dcterms:modified xsi:type="dcterms:W3CDTF">2024-10-03T07:54:03Z</dcterms:modified>
</cp:coreProperties>
</file>