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6" r:id="rId2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2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658"/>
  </p:normalViewPr>
  <p:slideViewPr>
    <p:cSldViewPr snapToGrid="0">
      <p:cViewPr varScale="1">
        <p:scale>
          <a:sx n="73" d="100"/>
          <a:sy n="73" d="100"/>
        </p:scale>
        <p:origin x="27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82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59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9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109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819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448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34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61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7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743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04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E4A6FA-0251-4149-9701-FDC4D42B9E60}" type="datetimeFigureOut">
              <a:rPr lang="da-DK" smtClean="0"/>
              <a:t>28.04.2025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17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Font/skrifttype, logo, Grafik&#10;&#10;Automatisk genereret beskrivelse">
            <a:extLst>
              <a:ext uri="{FF2B5EF4-FFF2-40B4-BE49-F238E27FC236}">
                <a16:creationId xmlns:a16="http://schemas.microsoft.com/office/drawing/2014/main" id="{43A5DB07-17FD-0D24-CFF6-855713812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0799763" cy="10799763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100011B1-ABAC-FE6D-4CC3-256CF587C2E0}"/>
              </a:ext>
            </a:extLst>
          </p:cNvPr>
          <p:cNvSpPr>
            <a:spLocks/>
          </p:cNvSpPr>
          <p:nvPr/>
        </p:nvSpPr>
        <p:spPr>
          <a:xfrm>
            <a:off x="2376384" y="5990575"/>
            <a:ext cx="6046993" cy="17170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 søger lige nu en </a:t>
            </a:r>
            <a:r>
              <a:rPr lang="da-DK" b="1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*indsæt branche*</a:t>
            </a:r>
            <a:r>
              <a:rPr lang="da-DK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da-DK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der har plads til mere forretning i sin virksomhed, og som kunne tænke sig at sidde i et aktivt erhvervsnetværk. </a:t>
            </a:r>
          </a:p>
          <a:p>
            <a:pPr algn="ctr"/>
            <a:endParaRPr lang="da-DK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da-DK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Kender du en der passer profilen, må du meget gerne tagge dem i dette opslag !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EBA3328-6FE9-5D88-7A8F-3447A6CF3D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8613" y="1227470"/>
            <a:ext cx="6722533" cy="476310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8ABC1A1-3FA6-86E8-967A-6D8988F611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90800" y="4961467"/>
            <a:ext cx="5585506" cy="88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7A0624B-0CAA-735C-68EB-EA47CE7C3D79}"/>
              </a:ext>
            </a:extLst>
          </p:cNvPr>
          <p:cNvSpPr>
            <a:spLocks/>
          </p:cNvSpPr>
          <p:nvPr/>
        </p:nvSpPr>
        <p:spPr>
          <a:xfrm>
            <a:off x="1750729" y="3154605"/>
            <a:ext cx="7265647" cy="28411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5400" b="1" dirty="0">
                <a:solidFill>
                  <a:srgbClr val="CF203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*indsæt branche* SØGES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E4965936-7E62-0CC6-402D-8F19C037DA9D}"/>
              </a:ext>
            </a:extLst>
          </p:cNvPr>
          <p:cNvCxnSpPr/>
          <p:nvPr/>
        </p:nvCxnSpPr>
        <p:spPr>
          <a:xfrm>
            <a:off x="2376384" y="5842000"/>
            <a:ext cx="583257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5-takket stjerne 1">
            <a:extLst>
              <a:ext uri="{FF2B5EF4-FFF2-40B4-BE49-F238E27FC236}">
                <a16:creationId xmlns:a16="http://schemas.microsoft.com/office/drawing/2014/main" id="{79E7D656-3CBA-2EC5-7785-3F1111A24E55}"/>
              </a:ext>
            </a:extLst>
          </p:cNvPr>
          <p:cNvSpPr/>
          <p:nvPr/>
        </p:nvSpPr>
        <p:spPr>
          <a:xfrm>
            <a:off x="7025738" y="6722533"/>
            <a:ext cx="3774024" cy="3111804"/>
          </a:xfrm>
          <a:prstGeom prst="star5">
            <a:avLst>
              <a:gd name="adj" fmla="val 22810"/>
              <a:gd name="hf" fmla="val 105146"/>
              <a:gd name="vf" fmla="val 110557"/>
            </a:avLst>
          </a:prstGeom>
          <a:solidFill>
            <a:srgbClr val="CF203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/>
              <a:t>Indsæt evt. billede fra branche</a:t>
            </a:r>
          </a:p>
        </p:txBody>
      </p:sp>
    </p:spTree>
    <p:extLst>
      <p:ext uri="{BB962C8B-B14F-4D97-AF65-F5344CB8AC3E}">
        <p14:creationId xmlns:p14="http://schemas.microsoft.com/office/powerpoint/2010/main" val="1743044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æsentation1" id="{A90C5674-A35E-8F48-896E-6406E7D5430E}" vid="{8AFD8A8D-7867-634F-8C5B-E287FA2681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59</Words>
  <Application>Microsoft Macintosh PowerPoint</Application>
  <PresentationFormat>Brugerdefineret</PresentationFormat>
  <Paragraphs>5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 Neue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Fauerskov Madsen</dc:creator>
  <cp:lastModifiedBy>Nanna Fauerskov Madsen</cp:lastModifiedBy>
  <cp:revision>6</cp:revision>
  <dcterms:created xsi:type="dcterms:W3CDTF">2024-06-06T08:58:12Z</dcterms:created>
  <dcterms:modified xsi:type="dcterms:W3CDTF">2025-04-28T05:33:18Z</dcterms:modified>
</cp:coreProperties>
</file>